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B20282-03F5-48C8-95C7-3EBA2FB4E5BC}" v="10" dt="2023-01-20T01:50:27.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nmayi R" userId="5ae1936bfceae493" providerId="LiveId" clId="{54B20282-03F5-48C8-95C7-3EBA2FB4E5BC}"/>
    <pc:docChg chg="undo custSel addSld delSld modSld">
      <pc:chgData name="Chinmayi R" userId="5ae1936bfceae493" providerId="LiveId" clId="{54B20282-03F5-48C8-95C7-3EBA2FB4E5BC}" dt="2023-01-20T01:54:16.777" v="349" actId="13822"/>
      <pc:docMkLst>
        <pc:docMk/>
      </pc:docMkLst>
      <pc:sldChg chg="delSp modSp mod">
        <pc:chgData name="Chinmayi R" userId="5ae1936bfceae493" providerId="LiveId" clId="{54B20282-03F5-48C8-95C7-3EBA2FB4E5BC}" dt="2023-01-20T01:35:01.101" v="209" actId="478"/>
        <pc:sldMkLst>
          <pc:docMk/>
          <pc:sldMk cId="2257206343" sldId="256"/>
        </pc:sldMkLst>
        <pc:spChg chg="mod">
          <ac:chgData name="Chinmayi R" userId="5ae1936bfceae493" providerId="LiveId" clId="{54B20282-03F5-48C8-95C7-3EBA2FB4E5BC}" dt="2023-01-20T01:34:55.269" v="208" actId="20577"/>
          <ac:spMkLst>
            <pc:docMk/>
            <pc:sldMk cId="2257206343" sldId="256"/>
            <ac:spMk id="2" creationId="{01AD0952-F95B-5304-3041-7A0DD1CC9B2B}"/>
          </ac:spMkLst>
        </pc:spChg>
        <pc:spChg chg="del mod">
          <ac:chgData name="Chinmayi R" userId="5ae1936bfceae493" providerId="LiveId" clId="{54B20282-03F5-48C8-95C7-3EBA2FB4E5BC}" dt="2023-01-20T01:35:01.101" v="209" actId="478"/>
          <ac:spMkLst>
            <pc:docMk/>
            <pc:sldMk cId="2257206343" sldId="256"/>
            <ac:spMk id="3" creationId="{39A4DE79-1D28-4B65-F7D5-DD286773112B}"/>
          </ac:spMkLst>
        </pc:spChg>
      </pc:sldChg>
      <pc:sldChg chg="modSp mod">
        <pc:chgData name="Chinmayi R" userId="5ae1936bfceae493" providerId="LiveId" clId="{54B20282-03F5-48C8-95C7-3EBA2FB4E5BC}" dt="2023-01-20T01:32:46.724" v="177" actId="123"/>
        <pc:sldMkLst>
          <pc:docMk/>
          <pc:sldMk cId="3346191849" sldId="257"/>
        </pc:sldMkLst>
        <pc:spChg chg="mod">
          <ac:chgData name="Chinmayi R" userId="5ae1936bfceae493" providerId="LiveId" clId="{54B20282-03F5-48C8-95C7-3EBA2FB4E5BC}" dt="2023-01-20T01:32:46.724" v="177" actId="123"/>
          <ac:spMkLst>
            <pc:docMk/>
            <pc:sldMk cId="3346191849" sldId="257"/>
            <ac:spMk id="2" creationId="{E5C11BE4-72BD-0F8D-19D8-4598CA42FC99}"/>
          </ac:spMkLst>
        </pc:spChg>
        <pc:spChg chg="mod">
          <ac:chgData name="Chinmayi R" userId="5ae1936bfceae493" providerId="LiveId" clId="{54B20282-03F5-48C8-95C7-3EBA2FB4E5BC}" dt="2023-01-20T01:31:08.905" v="161"/>
          <ac:spMkLst>
            <pc:docMk/>
            <pc:sldMk cId="3346191849" sldId="257"/>
            <ac:spMk id="3" creationId="{59075D91-3F6B-FC45-11E9-68CEF91F02D6}"/>
          </ac:spMkLst>
        </pc:spChg>
      </pc:sldChg>
      <pc:sldChg chg="modSp mod">
        <pc:chgData name="Chinmayi R" userId="5ae1936bfceae493" providerId="LiveId" clId="{54B20282-03F5-48C8-95C7-3EBA2FB4E5BC}" dt="2023-01-20T01:33:05.772" v="181" actId="123"/>
        <pc:sldMkLst>
          <pc:docMk/>
          <pc:sldMk cId="235389878" sldId="258"/>
        </pc:sldMkLst>
        <pc:spChg chg="mod">
          <ac:chgData name="Chinmayi R" userId="5ae1936bfceae493" providerId="LiveId" clId="{54B20282-03F5-48C8-95C7-3EBA2FB4E5BC}" dt="2023-01-20T01:33:05.772" v="181" actId="123"/>
          <ac:spMkLst>
            <pc:docMk/>
            <pc:sldMk cId="235389878" sldId="258"/>
            <ac:spMk id="2" creationId="{3C9A7A62-1935-4271-A111-BDF046BFD139}"/>
          </ac:spMkLst>
        </pc:spChg>
        <pc:spChg chg="mod">
          <ac:chgData name="Chinmayi R" userId="5ae1936bfceae493" providerId="LiveId" clId="{54B20282-03F5-48C8-95C7-3EBA2FB4E5BC}" dt="2023-01-20T01:31:08.905" v="161"/>
          <ac:spMkLst>
            <pc:docMk/>
            <pc:sldMk cId="235389878" sldId="258"/>
            <ac:spMk id="3" creationId="{46477919-6CB8-A861-A43D-E580A33E951C}"/>
          </ac:spMkLst>
        </pc:spChg>
      </pc:sldChg>
      <pc:sldChg chg="addSp delSp modSp mod">
        <pc:chgData name="Chinmayi R" userId="5ae1936bfceae493" providerId="LiveId" clId="{54B20282-03F5-48C8-95C7-3EBA2FB4E5BC}" dt="2023-01-20T01:32:30.629" v="176" actId="14100"/>
        <pc:sldMkLst>
          <pc:docMk/>
          <pc:sldMk cId="2610889935" sldId="259"/>
        </pc:sldMkLst>
        <pc:spChg chg="mod">
          <ac:chgData name="Chinmayi R" userId="5ae1936bfceae493" providerId="LiveId" clId="{54B20282-03F5-48C8-95C7-3EBA2FB4E5BC}" dt="2023-01-20T01:32:07.754" v="172" actId="20577"/>
          <ac:spMkLst>
            <pc:docMk/>
            <pc:sldMk cId="2610889935" sldId="259"/>
            <ac:spMk id="3" creationId="{A65445CF-DA2A-327B-071B-573716881FDA}"/>
          </ac:spMkLst>
        </pc:spChg>
        <pc:spChg chg="add mod">
          <ac:chgData name="Chinmayi R" userId="5ae1936bfceae493" providerId="LiveId" clId="{54B20282-03F5-48C8-95C7-3EBA2FB4E5BC}" dt="2023-01-20T01:07:01.643" v="62" actId="20577"/>
          <ac:spMkLst>
            <pc:docMk/>
            <pc:sldMk cId="2610889935" sldId="259"/>
            <ac:spMk id="42" creationId="{12997B12-F663-4DCE-3E36-4D7B6DE9F4D2}"/>
          </ac:spMkLst>
        </pc:spChg>
        <pc:spChg chg="add del mod">
          <ac:chgData name="Chinmayi R" userId="5ae1936bfceae493" providerId="LiveId" clId="{54B20282-03F5-48C8-95C7-3EBA2FB4E5BC}" dt="2023-01-20T01:32:30.629" v="176" actId="14100"/>
          <ac:spMkLst>
            <pc:docMk/>
            <pc:sldMk cId="2610889935" sldId="259"/>
            <ac:spMk id="43" creationId="{019C0066-350A-18FE-5433-D290FEC4F743}"/>
          </ac:spMkLst>
        </pc:spChg>
        <pc:spChg chg="add del mod">
          <ac:chgData name="Chinmayi R" userId="5ae1936bfceae493" providerId="LiveId" clId="{54B20282-03F5-48C8-95C7-3EBA2FB4E5BC}" dt="2023-01-20T01:05:12.625" v="45" actId="478"/>
          <ac:spMkLst>
            <pc:docMk/>
            <pc:sldMk cId="2610889935" sldId="259"/>
            <ac:spMk id="44" creationId="{616C9E7E-71C5-EAD9-9F08-494C7F50F632}"/>
          </ac:spMkLst>
        </pc:spChg>
        <pc:spChg chg="add mod">
          <ac:chgData name="Chinmayi R" userId="5ae1936bfceae493" providerId="LiveId" clId="{54B20282-03F5-48C8-95C7-3EBA2FB4E5BC}" dt="2023-01-20T01:05:10.356" v="44" actId="1076"/>
          <ac:spMkLst>
            <pc:docMk/>
            <pc:sldMk cId="2610889935" sldId="259"/>
            <ac:spMk id="45" creationId="{E7F53E43-BB38-CDE0-5FD0-1DBF2D9345A8}"/>
          </ac:spMkLst>
        </pc:spChg>
        <pc:spChg chg="add mod">
          <ac:chgData name="Chinmayi R" userId="5ae1936bfceae493" providerId="LiveId" clId="{54B20282-03F5-48C8-95C7-3EBA2FB4E5BC}" dt="2023-01-20T01:04:56.031" v="39" actId="1076"/>
          <ac:spMkLst>
            <pc:docMk/>
            <pc:sldMk cId="2610889935" sldId="259"/>
            <ac:spMk id="46" creationId="{AE19EAA9-6078-D71F-ECDF-408FDD86243E}"/>
          </ac:spMkLst>
        </pc:spChg>
        <pc:graphicFrameChg chg="mod modGraphic">
          <ac:chgData name="Chinmayi R" userId="5ae1936bfceae493" providerId="LiveId" clId="{54B20282-03F5-48C8-95C7-3EBA2FB4E5BC}" dt="2023-01-20T01:00:34.563" v="9" actId="1076"/>
          <ac:graphicFrameMkLst>
            <pc:docMk/>
            <pc:sldMk cId="2610889935" sldId="259"/>
            <ac:graphicFrameMk id="39" creationId="{581EDA06-C563-E8F8-201C-AFB1AE923ADE}"/>
          </ac:graphicFrameMkLst>
        </pc:graphicFrameChg>
        <pc:graphicFrameChg chg="mod modGraphic">
          <ac:chgData name="Chinmayi R" userId="5ae1936bfceae493" providerId="LiveId" clId="{54B20282-03F5-48C8-95C7-3EBA2FB4E5BC}" dt="2023-01-20T01:01:04.855" v="10" actId="1076"/>
          <ac:graphicFrameMkLst>
            <pc:docMk/>
            <pc:sldMk cId="2610889935" sldId="259"/>
            <ac:graphicFrameMk id="40" creationId="{EBC84A08-A15E-11C2-4332-E71A2F9F1EA8}"/>
          </ac:graphicFrameMkLst>
        </pc:graphicFrameChg>
        <pc:cxnChg chg="add mod">
          <ac:chgData name="Chinmayi R" userId="5ae1936bfceae493" providerId="LiveId" clId="{54B20282-03F5-48C8-95C7-3EBA2FB4E5BC}" dt="2023-01-20T01:06:43.920" v="59" actId="13822"/>
          <ac:cxnSpMkLst>
            <pc:docMk/>
            <pc:sldMk cId="2610889935" sldId="259"/>
            <ac:cxnSpMk id="48" creationId="{313CB27C-F016-6AB9-EB2C-7D47BA0FAAC3}"/>
          </ac:cxnSpMkLst>
        </pc:cxnChg>
        <pc:cxnChg chg="add mod">
          <ac:chgData name="Chinmayi R" userId="5ae1936bfceae493" providerId="LiveId" clId="{54B20282-03F5-48C8-95C7-3EBA2FB4E5BC}" dt="2023-01-20T01:32:30.629" v="176" actId="14100"/>
          <ac:cxnSpMkLst>
            <pc:docMk/>
            <pc:sldMk cId="2610889935" sldId="259"/>
            <ac:cxnSpMk id="49" creationId="{DC550B59-3794-E1BE-14E5-F6FDDFCE73A6}"/>
          </ac:cxnSpMkLst>
        </pc:cxnChg>
        <pc:cxnChg chg="add mod">
          <ac:chgData name="Chinmayi R" userId="5ae1936bfceae493" providerId="LiveId" clId="{54B20282-03F5-48C8-95C7-3EBA2FB4E5BC}" dt="2023-01-20T01:06:48.786" v="60" actId="14100"/>
          <ac:cxnSpMkLst>
            <pc:docMk/>
            <pc:sldMk cId="2610889935" sldId="259"/>
            <ac:cxnSpMk id="50" creationId="{FE5043E3-202A-55E9-023E-982179F21976}"/>
          </ac:cxnSpMkLst>
        </pc:cxnChg>
      </pc:sldChg>
      <pc:sldChg chg="modSp mod">
        <pc:chgData name="Chinmayi R" userId="5ae1936bfceae493" providerId="LiveId" clId="{54B20282-03F5-48C8-95C7-3EBA2FB4E5BC}" dt="2023-01-20T01:33:19.770" v="185" actId="20577"/>
        <pc:sldMkLst>
          <pc:docMk/>
          <pc:sldMk cId="900831076" sldId="260"/>
        </pc:sldMkLst>
        <pc:spChg chg="mod">
          <ac:chgData name="Chinmayi R" userId="5ae1936bfceae493" providerId="LiveId" clId="{54B20282-03F5-48C8-95C7-3EBA2FB4E5BC}" dt="2023-01-20T01:33:19.770" v="185" actId="20577"/>
          <ac:spMkLst>
            <pc:docMk/>
            <pc:sldMk cId="900831076" sldId="260"/>
            <ac:spMk id="2" creationId="{5E5423E2-863E-D28D-4502-C84810F3553C}"/>
          </ac:spMkLst>
        </pc:spChg>
        <pc:spChg chg="mod">
          <ac:chgData name="Chinmayi R" userId="5ae1936bfceae493" providerId="LiveId" clId="{54B20282-03F5-48C8-95C7-3EBA2FB4E5BC}" dt="2023-01-20T01:31:43.164" v="166" actId="27636"/>
          <ac:spMkLst>
            <pc:docMk/>
            <pc:sldMk cId="900831076" sldId="260"/>
            <ac:spMk id="3" creationId="{0CFD896F-6C57-B782-485D-A217E2E02273}"/>
          </ac:spMkLst>
        </pc:spChg>
      </pc:sldChg>
      <pc:sldChg chg="addSp delSp modSp add del mod">
        <pc:chgData name="Chinmayi R" userId="5ae1936bfceae493" providerId="LiveId" clId="{54B20282-03F5-48C8-95C7-3EBA2FB4E5BC}" dt="2023-01-20T01:33:28" v="187" actId="20577"/>
        <pc:sldMkLst>
          <pc:docMk/>
          <pc:sldMk cId="2959524144" sldId="261"/>
        </pc:sldMkLst>
        <pc:spChg chg="mod">
          <ac:chgData name="Chinmayi R" userId="5ae1936bfceae493" providerId="LiveId" clId="{54B20282-03F5-48C8-95C7-3EBA2FB4E5BC}" dt="2023-01-20T01:33:28" v="187" actId="20577"/>
          <ac:spMkLst>
            <pc:docMk/>
            <pc:sldMk cId="2959524144" sldId="261"/>
            <ac:spMk id="2" creationId="{1694E8FC-1E68-38F4-E67F-ACCAE63C2933}"/>
          </ac:spMkLst>
        </pc:spChg>
        <pc:spChg chg="del">
          <ac:chgData name="Chinmayi R" userId="5ae1936bfceae493" providerId="LiveId" clId="{54B20282-03F5-48C8-95C7-3EBA2FB4E5BC}" dt="2023-01-20T01:27:01.839" v="143"/>
          <ac:spMkLst>
            <pc:docMk/>
            <pc:sldMk cId="2959524144" sldId="261"/>
            <ac:spMk id="3" creationId="{F6862C6E-288C-E24A-0E83-CB34FFEA6D1A}"/>
          </ac:spMkLst>
        </pc:spChg>
        <pc:spChg chg="add del mod">
          <ac:chgData name="Chinmayi R" userId="5ae1936bfceae493" providerId="LiveId" clId="{54B20282-03F5-48C8-95C7-3EBA2FB4E5BC}" dt="2023-01-20T01:27:06.005" v="144"/>
          <ac:spMkLst>
            <pc:docMk/>
            <pc:sldMk cId="2959524144" sldId="261"/>
            <ac:spMk id="4" creationId="{47CD4F9F-DB92-340D-3EC1-278B38C61B16}"/>
          </ac:spMkLst>
        </pc:spChg>
        <pc:picChg chg="add mod">
          <ac:chgData name="Chinmayi R" userId="5ae1936bfceae493" providerId="LiveId" clId="{54B20282-03F5-48C8-95C7-3EBA2FB4E5BC}" dt="2023-01-20T01:29:56.626" v="150" actId="1076"/>
          <ac:picMkLst>
            <pc:docMk/>
            <pc:sldMk cId="2959524144" sldId="261"/>
            <ac:picMk id="5" creationId="{425355DB-C16C-ECA3-E4FD-1E4D7709DEF5}"/>
          </ac:picMkLst>
        </pc:picChg>
        <pc:picChg chg="add mod">
          <ac:chgData name="Chinmayi R" userId="5ae1936bfceae493" providerId="LiveId" clId="{54B20282-03F5-48C8-95C7-3EBA2FB4E5BC}" dt="2023-01-20T01:30:25.861" v="160" actId="14100"/>
          <ac:picMkLst>
            <pc:docMk/>
            <pc:sldMk cId="2959524144" sldId="261"/>
            <ac:picMk id="6" creationId="{BE2DF8AE-7575-3753-9F86-F1DFF3AB85F5}"/>
          </ac:picMkLst>
        </pc:picChg>
      </pc:sldChg>
      <pc:sldChg chg="addSp modSp add del mod">
        <pc:chgData name="Chinmayi R" userId="5ae1936bfceae493" providerId="LiveId" clId="{54B20282-03F5-48C8-95C7-3EBA2FB4E5BC}" dt="2023-01-20T01:54:16.777" v="349" actId="13822"/>
        <pc:sldMkLst>
          <pc:docMk/>
          <pc:sldMk cId="3163332225" sldId="262"/>
        </pc:sldMkLst>
        <pc:spChg chg="mod">
          <ac:chgData name="Chinmayi R" userId="5ae1936bfceae493" providerId="LiveId" clId="{54B20282-03F5-48C8-95C7-3EBA2FB4E5BC}" dt="2023-01-20T01:33:37.165" v="189" actId="20577"/>
          <ac:spMkLst>
            <pc:docMk/>
            <pc:sldMk cId="3163332225" sldId="262"/>
            <ac:spMk id="2" creationId="{204687B4-0ADA-CDD1-022F-C3077C6039D0}"/>
          </ac:spMkLst>
        </pc:spChg>
        <pc:spChg chg="mod">
          <ac:chgData name="Chinmayi R" userId="5ae1936bfceae493" providerId="LiveId" clId="{54B20282-03F5-48C8-95C7-3EBA2FB4E5BC}" dt="2023-01-20T01:53:48.950" v="346" actId="1076"/>
          <ac:spMkLst>
            <pc:docMk/>
            <pc:sldMk cId="3163332225" sldId="262"/>
            <ac:spMk id="3" creationId="{77572859-9299-F7F7-9DEA-19A4DBD44243}"/>
          </ac:spMkLst>
        </pc:spChg>
        <pc:spChg chg="add mod">
          <ac:chgData name="Chinmayi R" userId="5ae1936bfceae493" providerId="LiveId" clId="{54B20282-03F5-48C8-95C7-3EBA2FB4E5BC}" dt="2023-01-20T01:53:45.075" v="345" actId="208"/>
          <ac:spMkLst>
            <pc:docMk/>
            <pc:sldMk cId="3163332225" sldId="262"/>
            <ac:spMk id="4" creationId="{F690FAB6-B4DF-EF39-6D10-2307931683ED}"/>
          </ac:spMkLst>
        </pc:spChg>
        <pc:cxnChg chg="add mod">
          <ac:chgData name="Chinmayi R" userId="5ae1936bfceae493" providerId="LiveId" clId="{54B20282-03F5-48C8-95C7-3EBA2FB4E5BC}" dt="2023-01-20T01:54:16.777" v="349" actId="13822"/>
          <ac:cxnSpMkLst>
            <pc:docMk/>
            <pc:sldMk cId="3163332225" sldId="262"/>
            <ac:cxnSpMk id="6" creationId="{CA9F4B77-8317-CE99-C267-BF1E3D154A31}"/>
          </ac:cxnSpMkLst>
        </pc:cxnChg>
      </pc:sldChg>
      <pc:sldChg chg="modSp add del mod">
        <pc:chgData name="Chinmayi R" userId="5ae1936bfceae493" providerId="LiveId" clId="{54B20282-03F5-48C8-95C7-3EBA2FB4E5BC}" dt="2023-01-20T01:34:33.376" v="200" actId="1076"/>
        <pc:sldMkLst>
          <pc:docMk/>
          <pc:sldMk cId="1009415672" sldId="263"/>
        </pc:sldMkLst>
        <pc:spChg chg="mod">
          <ac:chgData name="Chinmayi R" userId="5ae1936bfceae493" providerId="LiveId" clId="{54B20282-03F5-48C8-95C7-3EBA2FB4E5BC}" dt="2023-01-20T01:33:59.848" v="194" actId="14100"/>
          <ac:spMkLst>
            <pc:docMk/>
            <pc:sldMk cId="1009415672" sldId="263"/>
            <ac:spMk id="2" creationId="{9D47FFDF-8369-4F98-8E2D-1584696A3CE7}"/>
          </ac:spMkLst>
        </pc:spChg>
        <pc:spChg chg="mod">
          <ac:chgData name="Chinmayi R" userId="5ae1936bfceae493" providerId="LiveId" clId="{54B20282-03F5-48C8-95C7-3EBA2FB4E5BC}" dt="2023-01-20T01:34:33.376" v="200" actId="1076"/>
          <ac:spMkLst>
            <pc:docMk/>
            <pc:sldMk cId="1009415672" sldId="263"/>
            <ac:spMk id="3" creationId="{44C0F75F-985F-81EB-BD4B-34AFCC3938F6}"/>
          </ac:spMkLst>
        </pc:sp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2B51B9-5902-404E-AC9A-838C5B00C602}"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0FE1EC3-9196-41D0-B680-18E6AC56979C}" type="slidenum">
              <a:rPr lang="en-IN" smtClean="0"/>
              <a:t>‹#›</a:t>
            </a:fld>
            <a:endParaRPr lang="en-IN"/>
          </a:p>
        </p:txBody>
      </p:sp>
    </p:spTree>
    <p:extLst>
      <p:ext uri="{BB962C8B-B14F-4D97-AF65-F5344CB8AC3E}">
        <p14:creationId xmlns:p14="http://schemas.microsoft.com/office/powerpoint/2010/main" val="2070456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B51B9-5902-404E-AC9A-838C5B00C602}"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376132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B51B9-5902-404E-AC9A-838C5B00C602}"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89848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2B51B9-5902-404E-AC9A-838C5B00C602}"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1624736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82B51B9-5902-404E-AC9A-838C5B00C602}" type="datetimeFigureOut">
              <a:rPr lang="en-IN" smtClean="0"/>
              <a:t>20-01-2023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0FE1EC3-9196-41D0-B680-18E6AC56979C}" type="slidenum">
              <a:rPr lang="en-IN" smtClean="0"/>
              <a:t>‹#›</a:t>
            </a:fld>
            <a:endParaRPr lang="en-IN"/>
          </a:p>
        </p:txBody>
      </p:sp>
    </p:spTree>
    <p:extLst>
      <p:ext uri="{BB962C8B-B14F-4D97-AF65-F5344CB8AC3E}">
        <p14:creationId xmlns:p14="http://schemas.microsoft.com/office/powerpoint/2010/main" val="170735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2B51B9-5902-404E-AC9A-838C5B00C602}"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1648921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2B51B9-5902-404E-AC9A-838C5B00C602}" type="datetimeFigureOut">
              <a:rPr lang="en-IN" smtClean="0"/>
              <a:t>20-01-2023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247172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2B51B9-5902-404E-AC9A-838C5B00C602}" type="datetimeFigureOut">
              <a:rPr lang="en-IN" smtClean="0"/>
              <a:t>20-01-2023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2020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2B51B9-5902-404E-AC9A-838C5B00C602}" type="datetimeFigureOut">
              <a:rPr lang="en-IN" smtClean="0"/>
              <a:t>20-01-2023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84309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2B51B9-5902-404E-AC9A-838C5B00C602}"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394217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2B51B9-5902-404E-AC9A-838C5B00C602}" type="datetimeFigureOut">
              <a:rPr lang="en-IN" smtClean="0"/>
              <a:t>20-01-2023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0FE1EC3-9196-41D0-B680-18E6AC56979C}" type="slidenum">
              <a:rPr lang="en-IN" smtClean="0"/>
              <a:t>‹#›</a:t>
            </a:fld>
            <a:endParaRPr lang="en-IN"/>
          </a:p>
        </p:txBody>
      </p:sp>
    </p:spTree>
    <p:extLst>
      <p:ext uri="{BB962C8B-B14F-4D97-AF65-F5344CB8AC3E}">
        <p14:creationId xmlns:p14="http://schemas.microsoft.com/office/powerpoint/2010/main" val="440167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82B51B9-5902-404E-AC9A-838C5B00C602}" type="datetimeFigureOut">
              <a:rPr lang="en-IN" smtClean="0"/>
              <a:t>20-01-2023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0FE1EC3-9196-41D0-B680-18E6AC56979C}" type="slidenum">
              <a:rPr lang="en-IN" smtClean="0"/>
              <a:t>‹#›</a:t>
            </a:fld>
            <a:endParaRPr lang="en-IN"/>
          </a:p>
        </p:txBody>
      </p:sp>
    </p:spTree>
    <p:extLst>
      <p:ext uri="{BB962C8B-B14F-4D97-AF65-F5344CB8AC3E}">
        <p14:creationId xmlns:p14="http://schemas.microsoft.com/office/powerpoint/2010/main" val="378084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0952-F95B-5304-3041-7A0DD1CC9B2B}"/>
              </a:ext>
            </a:extLst>
          </p:cNvPr>
          <p:cNvSpPr>
            <a:spLocks noGrp="1"/>
          </p:cNvSpPr>
          <p:nvPr>
            <p:ph type="ctrTitle"/>
          </p:nvPr>
        </p:nvSpPr>
        <p:spPr/>
        <p:txBody>
          <a:bodyPr/>
          <a:lstStyle/>
          <a:p>
            <a:r>
              <a:rPr lang="en-IN" dirty="0"/>
              <a:t>answer</a:t>
            </a:r>
          </a:p>
        </p:txBody>
      </p:sp>
    </p:spTree>
    <p:extLst>
      <p:ext uri="{BB962C8B-B14F-4D97-AF65-F5344CB8AC3E}">
        <p14:creationId xmlns:p14="http://schemas.microsoft.com/office/powerpoint/2010/main" val="225720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1BE4-72BD-0F8D-19D8-4598CA42FC99}"/>
              </a:ext>
            </a:extLst>
          </p:cNvPr>
          <p:cNvSpPr>
            <a:spLocks noGrp="1"/>
          </p:cNvSpPr>
          <p:nvPr>
            <p:ph type="title"/>
          </p:nvPr>
        </p:nvSpPr>
        <p:spPr/>
        <p:txBody>
          <a:bodyPr>
            <a:normAutofit fontScale="90000"/>
          </a:bodyPr>
          <a:lstStyle/>
          <a:p>
            <a:pPr marL="342900" lvl="0" indent="-342900" algn="just">
              <a:lnSpc>
                <a:spcPct val="107000"/>
              </a:lnSpc>
            </a:pPr>
            <a:r>
              <a:rPr lang="en-US" sz="2700" b="1" dirty="0">
                <a:effectLst/>
                <a:latin typeface="Calibri" panose="020F0502020204030204" pitchFamily="34" charset="0"/>
                <a:ea typeface="Calibri" panose="020F0502020204030204" pitchFamily="34" charset="0"/>
                <a:cs typeface="Times New Roman" panose="02020603050405020304" pitchFamily="18" charset="0"/>
              </a:rPr>
              <a:t>      </a:t>
            </a:r>
            <a:br>
              <a:rPr lang="en-US" sz="2700" b="1"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1.Given a relation  R(A,B,C,D) and functional dependency set </a:t>
            </a:r>
            <a:br>
              <a:rPr lang="en-IN" sz="2700"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FD ={AB-&gt;D,B-&gt;C}, determine whether the relation is in a 2NF? and determine the table decomposed</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9075D91-3F6B-FC45-11E9-68CEF91F02D6}"/>
              </a:ext>
            </a:extLst>
          </p:cNvPr>
          <p:cNvSpPr>
            <a:spLocks noGrp="1"/>
          </p:cNvSpPr>
          <p:nvPr>
            <p:ph idx="1"/>
          </p:nvPr>
        </p:nvSpPr>
        <p:spPr/>
        <p:txBody>
          <a:bodyPr/>
          <a:lstStyle/>
          <a:p>
            <a:r>
              <a:rPr lang="en-IN" dirty="0"/>
              <a:t>1) R(A,B,C,D)</a:t>
            </a:r>
          </a:p>
          <a:p>
            <a:r>
              <a:rPr lang="en-IN" dirty="0"/>
              <a:t>AB-&gt;D,B-&gt;C</a:t>
            </a:r>
          </a:p>
          <a:p>
            <a:r>
              <a:rPr lang="en-IN" dirty="0"/>
              <a:t>A,B PRIME KEYS ATR CK</a:t>
            </a:r>
          </a:p>
          <a:p>
            <a:r>
              <a:rPr lang="en-IN" dirty="0"/>
              <a:t> C,D NON PRIME KEYS </a:t>
            </a:r>
          </a:p>
          <a:p>
            <a:r>
              <a:rPr lang="en-IN" dirty="0"/>
              <a:t>(AB)= {ABCD) CK</a:t>
            </a:r>
          </a:p>
          <a:p>
            <a:r>
              <a:rPr lang="en-IN" dirty="0"/>
              <a:t>R1 (ABD)</a:t>
            </a:r>
          </a:p>
          <a:p>
            <a:r>
              <a:rPr lang="en-IN" dirty="0"/>
              <a:t>R2 (B,C)</a:t>
            </a:r>
          </a:p>
        </p:txBody>
      </p:sp>
    </p:spTree>
    <p:extLst>
      <p:ext uri="{BB962C8B-B14F-4D97-AF65-F5344CB8AC3E}">
        <p14:creationId xmlns:p14="http://schemas.microsoft.com/office/powerpoint/2010/main" val="334619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7A62-1935-4271-A111-BDF046BFD139}"/>
              </a:ext>
            </a:extLst>
          </p:cNvPr>
          <p:cNvSpPr>
            <a:spLocks noGrp="1"/>
          </p:cNvSpPr>
          <p:nvPr>
            <p:ph type="title"/>
          </p:nvPr>
        </p:nvSpPr>
        <p:spPr>
          <a:xfrm>
            <a:off x="838200" y="365125"/>
            <a:ext cx="10515600" cy="1677035"/>
          </a:xfrm>
        </p:spPr>
        <p:txBody>
          <a:bodyPr>
            <a:normAutofit fontScale="90000"/>
          </a:bodyPr>
          <a:lstStyle/>
          <a:p>
            <a:pPr marL="342900" lvl="0" indent="-342900">
              <a:lnSpc>
                <a:spcPct val="107000"/>
              </a:lnSpc>
            </a:pPr>
            <a:br>
              <a:rPr lang="en-US" sz="2700" b="1"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2.Find the minimal cover of  R(W X Y Z)</a:t>
            </a:r>
            <a:br>
              <a:rPr lang="en-IN" sz="2700"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FD:   x-&gt;w</a:t>
            </a:r>
            <a:br>
              <a:rPr lang="en-IN" sz="2700"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         </a:t>
            </a:r>
            <a:r>
              <a:rPr lang="en-US" sz="2700" b="1" dirty="0" err="1">
                <a:effectLst/>
                <a:latin typeface="Calibri" panose="020F0502020204030204" pitchFamily="34" charset="0"/>
                <a:ea typeface="Calibri" panose="020F0502020204030204" pitchFamily="34" charset="0"/>
                <a:cs typeface="Times New Roman" panose="02020603050405020304" pitchFamily="18" charset="0"/>
              </a:rPr>
              <a:t>wz</a:t>
            </a:r>
            <a:r>
              <a:rPr lang="en-US" sz="2700" b="1" dirty="0">
                <a:effectLst/>
                <a:latin typeface="Calibri" panose="020F0502020204030204" pitchFamily="34" charset="0"/>
                <a:ea typeface="Calibri" panose="020F0502020204030204" pitchFamily="34" charset="0"/>
                <a:cs typeface="Times New Roman" panose="02020603050405020304" pitchFamily="18" charset="0"/>
              </a:rPr>
              <a:t>-&gt;</a:t>
            </a:r>
            <a:r>
              <a:rPr lang="en-US" sz="2700" b="1" dirty="0" err="1">
                <a:effectLst/>
                <a:latin typeface="Calibri" panose="020F0502020204030204" pitchFamily="34" charset="0"/>
                <a:ea typeface="Calibri" panose="020F0502020204030204" pitchFamily="34" charset="0"/>
                <a:cs typeface="Times New Roman" panose="02020603050405020304" pitchFamily="18" charset="0"/>
              </a:rPr>
              <a:t>xy</a:t>
            </a:r>
            <a:br>
              <a:rPr lang="en-IN" sz="2700" dirty="0">
                <a:effectLst/>
                <a:latin typeface="Calibri" panose="020F0502020204030204" pitchFamily="34" charset="0"/>
                <a:ea typeface="Calibri" panose="020F0502020204030204" pitchFamily="34" charset="0"/>
                <a:cs typeface="Times New Roman" panose="02020603050405020304" pitchFamily="18" charset="0"/>
              </a:rPr>
            </a:br>
            <a:r>
              <a:rPr lang="en-US" sz="2700" b="1" dirty="0">
                <a:effectLst/>
                <a:latin typeface="Calibri" panose="020F0502020204030204" pitchFamily="34" charset="0"/>
                <a:ea typeface="Calibri" panose="020F0502020204030204" pitchFamily="34" charset="0"/>
                <a:cs typeface="Times New Roman" panose="02020603050405020304" pitchFamily="18" charset="0"/>
              </a:rPr>
              <a:t>         y-&gt;</a:t>
            </a:r>
            <a:r>
              <a:rPr lang="en-US" sz="2700" b="1" dirty="0" err="1">
                <a:effectLst/>
                <a:latin typeface="Calibri" panose="020F0502020204030204" pitchFamily="34" charset="0"/>
                <a:ea typeface="Calibri" panose="020F0502020204030204" pitchFamily="34" charset="0"/>
                <a:cs typeface="Times New Roman" panose="02020603050405020304" pitchFamily="18" charset="0"/>
              </a:rPr>
              <a:t>wxz</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6477919-6CB8-A861-A43D-E580A33E951C}"/>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35389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445CF-DA2A-327B-071B-573716881FDA}"/>
              </a:ext>
            </a:extLst>
          </p:cNvPr>
          <p:cNvSpPr>
            <a:spLocks noGrp="1"/>
          </p:cNvSpPr>
          <p:nvPr>
            <p:ph idx="1"/>
          </p:nvPr>
        </p:nvSpPr>
        <p:spPr>
          <a:xfrm>
            <a:off x="838200" y="193040"/>
            <a:ext cx="10515600" cy="5933123"/>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3.Check whether following schedule is conflict serializable or not? If it is not conflict serializability then find the serializability order.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39" name="Table 39">
            <a:extLst>
              <a:ext uri="{FF2B5EF4-FFF2-40B4-BE49-F238E27FC236}">
                <a16:creationId xmlns:a16="http://schemas.microsoft.com/office/drawing/2014/main" id="{581EDA06-C563-E8F8-201C-AFB1AE923ADE}"/>
              </a:ext>
            </a:extLst>
          </p:cNvPr>
          <p:cNvGraphicFramePr>
            <a:graphicFrameLocks noGrp="1"/>
          </p:cNvGraphicFramePr>
          <p:nvPr>
            <p:extLst>
              <p:ext uri="{D42A27DB-BD31-4B8C-83A1-F6EECF244321}">
                <p14:modId xmlns:p14="http://schemas.microsoft.com/office/powerpoint/2010/main" val="719354584"/>
              </p:ext>
            </p:extLst>
          </p:nvPr>
        </p:nvGraphicFramePr>
        <p:xfrm>
          <a:off x="558799" y="1355774"/>
          <a:ext cx="3190242" cy="1874836"/>
        </p:xfrm>
        <a:graphic>
          <a:graphicData uri="http://schemas.openxmlformats.org/drawingml/2006/table">
            <a:tbl>
              <a:tblPr firstRow="1" bandRow="1">
                <a:tableStyleId>{5940675A-B579-460E-94D1-54222C63F5DA}</a:tableStyleId>
              </a:tblPr>
              <a:tblGrid>
                <a:gridCol w="1074557">
                  <a:extLst>
                    <a:ext uri="{9D8B030D-6E8A-4147-A177-3AD203B41FA5}">
                      <a16:colId xmlns:a16="http://schemas.microsoft.com/office/drawing/2014/main" val="288919862"/>
                    </a:ext>
                  </a:extLst>
                </a:gridCol>
                <a:gridCol w="1050679">
                  <a:extLst>
                    <a:ext uri="{9D8B030D-6E8A-4147-A177-3AD203B41FA5}">
                      <a16:colId xmlns:a16="http://schemas.microsoft.com/office/drawing/2014/main" val="2551920013"/>
                    </a:ext>
                  </a:extLst>
                </a:gridCol>
                <a:gridCol w="1065006">
                  <a:extLst>
                    <a:ext uri="{9D8B030D-6E8A-4147-A177-3AD203B41FA5}">
                      <a16:colId xmlns:a16="http://schemas.microsoft.com/office/drawing/2014/main" val="2702903870"/>
                    </a:ext>
                  </a:extLst>
                </a:gridCol>
              </a:tblGrid>
              <a:tr h="396223">
                <a:tc>
                  <a:txBody>
                    <a:bodyPr/>
                    <a:lstStyle/>
                    <a:p>
                      <a:r>
                        <a:rPr lang="en-IN" sz="2000" dirty="0"/>
                        <a:t>T1</a:t>
                      </a:r>
                    </a:p>
                  </a:txBody>
                  <a:tcPr/>
                </a:tc>
                <a:tc>
                  <a:txBody>
                    <a:bodyPr/>
                    <a:lstStyle/>
                    <a:p>
                      <a:r>
                        <a:rPr lang="en-IN" dirty="0"/>
                        <a:t>T2</a:t>
                      </a:r>
                    </a:p>
                  </a:txBody>
                  <a:tcPr/>
                </a:tc>
                <a:tc>
                  <a:txBody>
                    <a:bodyPr/>
                    <a:lstStyle/>
                    <a:p>
                      <a:r>
                        <a:rPr lang="en-IN" dirty="0"/>
                        <a:t>T3</a:t>
                      </a:r>
                    </a:p>
                  </a:txBody>
                  <a:tcPr/>
                </a:tc>
                <a:extLst>
                  <a:ext uri="{0D108BD9-81ED-4DB2-BD59-A6C34878D82A}">
                    <a16:rowId xmlns:a16="http://schemas.microsoft.com/office/drawing/2014/main" val="1765097014"/>
                  </a:ext>
                </a:extLst>
              </a:tr>
              <a:tr h="369649">
                <a:tc>
                  <a:txBody>
                    <a:bodyPr/>
                    <a:lstStyle/>
                    <a:p>
                      <a:r>
                        <a:rPr lang="en-IN" dirty="0"/>
                        <a:t>R(A)</a:t>
                      </a:r>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4253938377"/>
                  </a:ext>
                </a:extLst>
              </a:tr>
              <a:tr h="369649">
                <a:tc>
                  <a:txBody>
                    <a:bodyPr/>
                    <a:lstStyle/>
                    <a:p>
                      <a:endParaRPr lang="en-IN"/>
                    </a:p>
                  </a:txBody>
                  <a:tcPr/>
                </a:tc>
                <a:tc>
                  <a:txBody>
                    <a:bodyPr/>
                    <a:lstStyle/>
                    <a:p>
                      <a:r>
                        <a:rPr lang="en-IN" dirty="0"/>
                        <a:t>R(B)</a:t>
                      </a:r>
                    </a:p>
                  </a:txBody>
                  <a:tcPr/>
                </a:tc>
                <a:tc>
                  <a:txBody>
                    <a:bodyPr/>
                    <a:lstStyle/>
                    <a:p>
                      <a:r>
                        <a:rPr lang="en-IN" dirty="0"/>
                        <a:t>R(B)</a:t>
                      </a:r>
                    </a:p>
                  </a:txBody>
                  <a:tcPr/>
                </a:tc>
                <a:extLst>
                  <a:ext uri="{0D108BD9-81ED-4DB2-BD59-A6C34878D82A}">
                    <a16:rowId xmlns:a16="http://schemas.microsoft.com/office/drawing/2014/main" val="431588545"/>
                  </a:ext>
                </a:extLst>
              </a:tr>
              <a:tr h="369649">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32418620"/>
                  </a:ext>
                </a:extLst>
              </a:tr>
              <a:tr h="369649">
                <a:tc>
                  <a:txBody>
                    <a:bodyPr/>
                    <a:lstStyle/>
                    <a:p>
                      <a:endParaRPr lang="en-IN"/>
                    </a:p>
                  </a:txBody>
                  <a:tcPr/>
                </a:tc>
                <a:tc>
                  <a:txBody>
                    <a:bodyPr/>
                    <a:lstStyle/>
                    <a:p>
                      <a:r>
                        <a:rPr lang="en-IN" dirty="0"/>
                        <a:t>W(B)</a:t>
                      </a:r>
                    </a:p>
                  </a:txBody>
                  <a:tcPr/>
                </a:tc>
                <a:tc>
                  <a:txBody>
                    <a:bodyPr/>
                    <a:lstStyle/>
                    <a:p>
                      <a:endParaRPr lang="en-IN" dirty="0"/>
                    </a:p>
                  </a:txBody>
                  <a:tcPr/>
                </a:tc>
                <a:extLst>
                  <a:ext uri="{0D108BD9-81ED-4DB2-BD59-A6C34878D82A}">
                    <a16:rowId xmlns:a16="http://schemas.microsoft.com/office/drawing/2014/main" val="2759211889"/>
                  </a:ext>
                </a:extLst>
              </a:tr>
            </a:tbl>
          </a:graphicData>
        </a:graphic>
      </p:graphicFrame>
      <p:graphicFrame>
        <p:nvGraphicFramePr>
          <p:cNvPr id="40" name="Table 40">
            <a:extLst>
              <a:ext uri="{FF2B5EF4-FFF2-40B4-BE49-F238E27FC236}">
                <a16:creationId xmlns:a16="http://schemas.microsoft.com/office/drawing/2014/main" id="{EBC84A08-A15E-11C2-4332-E71A2F9F1EA8}"/>
              </a:ext>
            </a:extLst>
          </p:cNvPr>
          <p:cNvGraphicFramePr>
            <a:graphicFrameLocks noGrp="1"/>
          </p:cNvGraphicFramePr>
          <p:nvPr>
            <p:extLst>
              <p:ext uri="{D42A27DB-BD31-4B8C-83A1-F6EECF244321}">
                <p14:modId xmlns:p14="http://schemas.microsoft.com/office/powerpoint/2010/main" val="814543158"/>
              </p:ext>
            </p:extLst>
          </p:nvPr>
        </p:nvGraphicFramePr>
        <p:xfrm>
          <a:off x="558798" y="3215346"/>
          <a:ext cx="3190243" cy="1463040"/>
        </p:xfrm>
        <a:graphic>
          <a:graphicData uri="http://schemas.openxmlformats.org/drawingml/2006/table">
            <a:tbl>
              <a:tblPr firstRow="1" bandRow="1">
                <a:tableStyleId>{5940675A-B579-460E-94D1-54222C63F5DA}</a:tableStyleId>
              </a:tblPr>
              <a:tblGrid>
                <a:gridCol w="1080383">
                  <a:extLst>
                    <a:ext uri="{9D8B030D-6E8A-4147-A177-3AD203B41FA5}">
                      <a16:colId xmlns:a16="http://schemas.microsoft.com/office/drawing/2014/main" val="1616768571"/>
                    </a:ext>
                  </a:extLst>
                </a:gridCol>
                <a:gridCol w="1046446">
                  <a:extLst>
                    <a:ext uri="{9D8B030D-6E8A-4147-A177-3AD203B41FA5}">
                      <a16:colId xmlns:a16="http://schemas.microsoft.com/office/drawing/2014/main" val="70865636"/>
                    </a:ext>
                  </a:extLst>
                </a:gridCol>
                <a:gridCol w="1063414">
                  <a:extLst>
                    <a:ext uri="{9D8B030D-6E8A-4147-A177-3AD203B41FA5}">
                      <a16:colId xmlns:a16="http://schemas.microsoft.com/office/drawing/2014/main" val="3110983688"/>
                    </a:ext>
                  </a:extLst>
                </a:gridCol>
              </a:tblGrid>
              <a:tr h="312480">
                <a:tc>
                  <a:txBody>
                    <a:bodyPr/>
                    <a:lstStyle/>
                    <a:p>
                      <a:r>
                        <a:rPr lang="en-IN" dirty="0"/>
                        <a:t>W(A)</a:t>
                      </a:r>
                    </a:p>
                  </a:txBody>
                  <a:tcPr/>
                </a:tc>
                <a:tc>
                  <a:txBody>
                    <a:bodyPr/>
                    <a:lstStyle/>
                    <a:p>
                      <a:endParaRPr lang="en-IN"/>
                    </a:p>
                  </a:txBody>
                  <a:tcPr/>
                </a:tc>
                <a:tc>
                  <a:txBody>
                    <a:bodyPr/>
                    <a:lstStyle/>
                    <a:p>
                      <a:r>
                        <a:rPr lang="en-IN" dirty="0"/>
                        <a:t>W(A)</a:t>
                      </a:r>
                    </a:p>
                  </a:txBody>
                  <a:tcPr/>
                </a:tc>
                <a:extLst>
                  <a:ext uri="{0D108BD9-81ED-4DB2-BD59-A6C34878D82A}">
                    <a16:rowId xmlns:a16="http://schemas.microsoft.com/office/drawing/2014/main" val="1245803905"/>
                  </a:ext>
                </a:extLst>
              </a:tr>
              <a:tr h="312480">
                <a:tc>
                  <a:txBody>
                    <a:bodyPr/>
                    <a:lstStyle/>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120825963"/>
                  </a:ext>
                </a:extLst>
              </a:tr>
              <a:tr h="312480">
                <a:tc>
                  <a:txBody>
                    <a:bodyPr/>
                    <a:lstStyle/>
                    <a:p>
                      <a:endParaRPr lang="en-IN" dirty="0"/>
                    </a:p>
                  </a:txBody>
                  <a:tcPr/>
                </a:tc>
                <a:tc>
                  <a:txBody>
                    <a:bodyPr/>
                    <a:lstStyle/>
                    <a:p>
                      <a:r>
                        <a:rPr lang="en-IN" dirty="0"/>
                        <a:t>R(A)</a:t>
                      </a:r>
                    </a:p>
                  </a:txBody>
                  <a:tcPr/>
                </a:tc>
                <a:tc>
                  <a:txBody>
                    <a:bodyPr/>
                    <a:lstStyle/>
                    <a:p>
                      <a:endParaRPr lang="en-IN"/>
                    </a:p>
                  </a:txBody>
                  <a:tcPr/>
                </a:tc>
                <a:extLst>
                  <a:ext uri="{0D108BD9-81ED-4DB2-BD59-A6C34878D82A}">
                    <a16:rowId xmlns:a16="http://schemas.microsoft.com/office/drawing/2014/main" val="728134338"/>
                  </a:ext>
                </a:extLst>
              </a:tr>
              <a:tr h="312480">
                <a:tc>
                  <a:txBody>
                    <a:bodyPr/>
                    <a:lstStyle/>
                    <a:p>
                      <a:endParaRPr lang="en-IN" dirty="0"/>
                    </a:p>
                  </a:txBody>
                  <a:tcPr/>
                </a:tc>
                <a:tc>
                  <a:txBody>
                    <a:bodyPr/>
                    <a:lstStyle/>
                    <a:p>
                      <a:r>
                        <a:rPr lang="en-IN" dirty="0"/>
                        <a:t>W(A)</a:t>
                      </a:r>
                    </a:p>
                  </a:txBody>
                  <a:tcPr/>
                </a:tc>
                <a:tc>
                  <a:txBody>
                    <a:bodyPr/>
                    <a:lstStyle/>
                    <a:p>
                      <a:endParaRPr lang="en-IN" dirty="0"/>
                    </a:p>
                  </a:txBody>
                  <a:tcPr/>
                </a:tc>
                <a:extLst>
                  <a:ext uri="{0D108BD9-81ED-4DB2-BD59-A6C34878D82A}">
                    <a16:rowId xmlns:a16="http://schemas.microsoft.com/office/drawing/2014/main" val="1545735815"/>
                  </a:ext>
                </a:extLst>
              </a:tr>
            </a:tbl>
          </a:graphicData>
        </a:graphic>
      </p:graphicFrame>
      <p:sp>
        <p:nvSpPr>
          <p:cNvPr id="42" name="TextBox 41">
            <a:extLst>
              <a:ext uri="{FF2B5EF4-FFF2-40B4-BE49-F238E27FC236}">
                <a16:creationId xmlns:a16="http://schemas.microsoft.com/office/drawing/2014/main" id="{12997B12-F663-4DCE-3E36-4D7B6DE9F4D2}"/>
              </a:ext>
            </a:extLst>
          </p:cNvPr>
          <p:cNvSpPr txBox="1"/>
          <p:nvPr/>
        </p:nvSpPr>
        <p:spPr>
          <a:xfrm>
            <a:off x="4714240" y="1312941"/>
            <a:ext cx="6096000" cy="5355312"/>
          </a:xfrm>
          <a:prstGeom prst="rect">
            <a:avLst/>
          </a:prstGeom>
          <a:noFill/>
        </p:spPr>
        <p:txBody>
          <a:bodyPr wrap="square">
            <a:spAutoFit/>
          </a:bodyPr>
          <a:lstStyle/>
          <a:p>
            <a:r>
              <a:rPr lang="en-IN" dirty="0" err="1"/>
              <a:t>STEp</a:t>
            </a:r>
            <a:r>
              <a:rPr lang="en-IN" dirty="0"/>
              <a:t> 1: We will read from top to bottom, and build a precedence graph for conflicting entries</a:t>
            </a:r>
          </a:p>
          <a:p>
            <a:r>
              <a:rPr lang="en-IN" dirty="0"/>
              <a:t>Fig. 6.5 Precedence graph</a:t>
            </a:r>
          </a:p>
          <a:p>
            <a:endParaRPr lang="en-IN" dirty="0"/>
          </a:p>
          <a:p>
            <a:endParaRPr lang="en-IN" dirty="0"/>
          </a:p>
          <a:p>
            <a:endParaRPr lang="en-IN" dirty="0"/>
          </a:p>
          <a:p>
            <a:endParaRPr lang="en-IN" dirty="0"/>
          </a:p>
          <a:p>
            <a:endParaRPr lang="en-IN" dirty="0"/>
          </a:p>
          <a:p>
            <a:r>
              <a:rPr lang="en-IN" dirty="0"/>
              <a:t>Step 2: As there is no cycle in the precedence graph, the given sequence la conflict serializable. Hence we can convert this non serial schedule to serial schedule. For that purpose we will follow these steps to find the serializable order.</a:t>
            </a:r>
          </a:p>
          <a:p>
            <a:r>
              <a:rPr lang="en-IN" dirty="0"/>
              <a:t>Step 3: A serializability order of the transactions can be obtained by finding a linear order consistent with the partial order of the precedence graph. This process is called topological sorting.</a:t>
            </a:r>
          </a:p>
          <a:p>
            <a:r>
              <a:rPr lang="en-IN" dirty="0"/>
              <a:t>Step 4: Find the vertex which has no incoming edge which is TI. Finally find the we having no outgoing edge which is T2. So in between them is T3. Hence the order will be T1-13-12</a:t>
            </a:r>
          </a:p>
        </p:txBody>
      </p:sp>
      <p:sp>
        <p:nvSpPr>
          <p:cNvPr id="43" name="Oval 42">
            <a:extLst>
              <a:ext uri="{FF2B5EF4-FFF2-40B4-BE49-F238E27FC236}">
                <a16:creationId xmlns:a16="http://schemas.microsoft.com/office/drawing/2014/main" id="{019C0066-350A-18FE-5433-D290FEC4F743}"/>
              </a:ext>
            </a:extLst>
          </p:cNvPr>
          <p:cNvSpPr/>
          <p:nvPr/>
        </p:nvSpPr>
        <p:spPr>
          <a:xfrm>
            <a:off x="5463166" y="2394484"/>
            <a:ext cx="609600" cy="501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T1</a:t>
            </a:r>
          </a:p>
        </p:txBody>
      </p:sp>
      <p:sp>
        <p:nvSpPr>
          <p:cNvPr id="45" name="Oval 44">
            <a:extLst>
              <a:ext uri="{FF2B5EF4-FFF2-40B4-BE49-F238E27FC236}">
                <a16:creationId xmlns:a16="http://schemas.microsoft.com/office/drawing/2014/main" id="{E7F53E43-BB38-CDE0-5FD0-1DBF2D9345A8}"/>
              </a:ext>
            </a:extLst>
          </p:cNvPr>
          <p:cNvSpPr/>
          <p:nvPr/>
        </p:nvSpPr>
        <p:spPr>
          <a:xfrm>
            <a:off x="7432040" y="2394485"/>
            <a:ext cx="609600" cy="38608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T2</a:t>
            </a:r>
          </a:p>
        </p:txBody>
      </p:sp>
      <p:sp>
        <p:nvSpPr>
          <p:cNvPr id="46" name="Oval 45">
            <a:extLst>
              <a:ext uri="{FF2B5EF4-FFF2-40B4-BE49-F238E27FC236}">
                <a16:creationId xmlns:a16="http://schemas.microsoft.com/office/drawing/2014/main" id="{AE19EAA9-6078-D71F-ECDF-408FDD86243E}"/>
              </a:ext>
            </a:extLst>
          </p:cNvPr>
          <p:cNvSpPr/>
          <p:nvPr/>
        </p:nvSpPr>
        <p:spPr>
          <a:xfrm>
            <a:off x="6619241" y="3098800"/>
            <a:ext cx="609600" cy="38608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T3</a:t>
            </a:r>
          </a:p>
        </p:txBody>
      </p:sp>
      <p:cxnSp>
        <p:nvCxnSpPr>
          <p:cNvPr id="48" name="Straight Arrow Connector 47">
            <a:extLst>
              <a:ext uri="{FF2B5EF4-FFF2-40B4-BE49-F238E27FC236}">
                <a16:creationId xmlns:a16="http://schemas.microsoft.com/office/drawing/2014/main" id="{313CB27C-F016-6AB9-EB2C-7D47BA0FAAC3}"/>
              </a:ext>
            </a:extLst>
          </p:cNvPr>
          <p:cNvCxnSpPr>
            <a:endCxn id="45" idx="2"/>
          </p:cNvCxnSpPr>
          <p:nvPr/>
        </p:nvCxnSpPr>
        <p:spPr>
          <a:xfrm flipV="1">
            <a:off x="6096000" y="2587525"/>
            <a:ext cx="1336040" cy="13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C550B59-3794-E1BE-14E5-F6FDDFCE73A6}"/>
              </a:ext>
            </a:extLst>
          </p:cNvPr>
          <p:cNvCxnSpPr>
            <a:cxnSpLocks/>
            <a:endCxn id="43" idx="4"/>
          </p:cNvCxnSpPr>
          <p:nvPr/>
        </p:nvCxnSpPr>
        <p:spPr>
          <a:xfrm flipH="1" flipV="1">
            <a:off x="5767966" y="2895599"/>
            <a:ext cx="828041" cy="346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E5043E3-202A-55E9-023E-982179F21976}"/>
              </a:ext>
            </a:extLst>
          </p:cNvPr>
          <p:cNvCxnSpPr>
            <a:cxnSpLocks/>
            <a:stCxn id="46" idx="7"/>
          </p:cNvCxnSpPr>
          <p:nvPr/>
        </p:nvCxnSpPr>
        <p:spPr>
          <a:xfrm flipV="1">
            <a:off x="7139567" y="2807435"/>
            <a:ext cx="485514" cy="347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088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23E2-863E-D28D-4502-C84810F3553C}"/>
              </a:ext>
            </a:extLst>
          </p:cNvPr>
          <p:cNvSpPr>
            <a:spLocks noGrp="1"/>
          </p:cNvSpPr>
          <p:nvPr>
            <p:ph type="title"/>
          </p:nvPr>
        </p:nvSpPr>
        <p:spPr>
          <a:xfrm>
            <a:off x="447040" y="406400"/>
            <a:ext cx="10681208" cy="1626616"/>
          </a:xfrm>
        </p:spPr>
        <p:txBody>
          <a:bodyPr>
            <a:normAutofit fontScale="90000"/>
          </a:bodyPr>
          <a:lstStyle/>
          <a:p>
            <a:pPr marL="342900" lvl="0" indent="-342900">
              <a:lnSpc>
                <a:spcPct val="107000"/>
              </a:lnSpc>
            </a:pPr>
            <a:r>
              <a:rPr lang="en-IN" sz="2200" b="1" dirty="0">
                <a:effectLst/>
                <a:latin typeface="Calibri" panose="020F0502020204030204" pitchFamily="34" charset="0"/>
                <a:ea typeface="Calibri" panose="020F0502020204030204" pitchFamily="34" charset="0"/>
                <a:cs typeface="Times New Roman" panose="02020603050405020304" pitchFamily="18" charset="0"/>
              </a:rPr>
              <a:t>4.Consider  a  relation R(ABC)  with the following FD: A-&gt;B,B-&gt;C  and </a:t>
            </a:r>
            <a:br>
              <a:rPr lang="en-IN" sz="2200" dirty="0">
                <a:effectLst/>
                <a:latin typeface="Calibri" panose="020F0502020204030204" pitchFamily="34" charset="0"/>
                <a:ea typeface="Calibri" panose="020F0502020204030204" pitchFamily="34" charset="0"/>
                <a:cs typeface="Times New Roman" panose="02020603050405020304" pitchFamily="18" charset="0"/>
              </a:rPr>
            </a:br>
            <a:r>
              <a:rPr lang="en-IN" sz="2200" b="1" dirty="0">
                <a:effectLst/>
                <a:latin typeface="Calibri" panose="020F0502020204030204" pitchFamily="34" charset="0"/>
                <a:ea typeface="Calibri" panose="020F0502020204030204" pitchFamily="34" charset="0"/>
                <a:cs typeface="Times New Roman" panose="02020603050405020304" pitchFamily="18" charset="0"/>
              </a:rPr>
              <a:t>C-&gt;A  . What is the normal form of R ?</a:t>
            </a:r>
            <a:br>
              <a:rPr lang="en-IN" sz="2200" b="1"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CFD896F-6C57-B782-485D-A217E2E02273}"/>
              </a:ext>
            </a:extLst>
          </p:cNvPr>
          <p:cNvSpPr>
            <a:spLocks noGrp="1"/>
          </p:cNvSpPr>
          <p:nvPr>
            <p:ph idx="1"/>
          </p:nvPr>
        </p:nvSpPr>
        <p:spPr>
          <a:xfrm>
            <a:off x="838200" y="1036320"/>
            <a:ext cx="10515600" cy="5140643"/>
          </a:xfrm>
        </p:spPr>
        <p:txBody>
          <a:bodyPr>
            <a:normAutofit lnSpcReduction="10000"/>
          </a:bodyPr>
          <a:lstStyle/>
          <a:p>
            <a:endParaRPr lang="en-US" sz="2000" dirty="0"/>
          </a:p>
          <a:p>
            <a:r>
              <a:rPr lang="en-US" sz="2000" dirty="0" err="1"/>
              <a:t>Solution:Step</a:t>
            </a:r>
            <a:r>
              <a:rPr lang="en-US" sz="2000" dirty="0"/>
              <a:t> 1: We will find the candidate key</a:t>
            </a:r>
          </a:p>
          <a:p>
            <a:r>
              <a:rPr lang="en-US" sz="2000" dirty="0"/>
              <a:t>(A)+ = (ABC)=R</a:t>
            </a:r>
          </a:p>
          <a:p>
            <a:r>
              <a:rPr lang="en-US" sz="2000" dirty="0"/>
              <a:t>(B)+ = IABC)=R</a:t>
            </a:r>
          </a:p>
          <a:p>
            <a:r>
              <a:rPr lang="en-US" sz="2000" dirty="0"/>
              <a:t>(C)+= (ABC)=R</a:t>
            </a:r>
          </a:p>
          <a:p>
            <a:r>
              <a:rPr lang="en-US" sz="2000" dirty="0"/>
              <a:t>Hence A, B and C all are candidate </a:t>
            </a:r>
            <a:r>
              <a:rPr lang="en-US" sz="2000" dirty="0" err="1"/>
              <a:t>keysPrime</a:t>
            </a:r>
            <a:r>
              <a:rPr lang="en-US" sz="2000" dirty="0"/>
              <a:t> attributes= (A,B,C)Non prime attribute)</a:t>
            </a:r>
          </a:p>
          <a:p>
            <a:r>
              <a:rPr lang="en-US" sz="2000" dirty="0"/>
              <a:t>Step 2: For R being in BCNF for X-&gt;Y the X should be candidate key or super key.</a:t>
            </a:r>
          </a:p>
          <a:p>
            <a:r>
              <a:rPr lang="en-US" sz="2000" dirty="0"/>
              <a:t>From above FDs</a:t>
            </a:r>
          </a:p>
          <a:p>
            <a:r>
              <a:rPr lang="en-US" sz="2000" dirty="0"/>
              <a:t>Consider A-&gt;B in which A is a candidate key or super key. Condition for BCNF is satisfied</a:t>
            </a:r>
          </a:p>
          <a:p>
            <a:r>
              <a:rPr lang="en-US" sz="2000" dirty="0"/>
              <a:t> Consider B-&gt;C in which B is a candidate key or super key. Condition for BCNF is satisfied.</a:t>
            </a:r>
          </a:p>
          <a:p>
            <a:r>
              <a:rPr lang="en-US" sz="2000" dirty="0"/>
              <a:t> Consider CA in which Cis a candidate key or super key. Condition for BCNF is </a:t>
            </a:r>
            <a:r>
              <a:rPr lang="en-US" sz="2000" dirty="0" err="1"/>
              <a:t>satisfied.This</a:t>
            </a:r>
            <a:r>
              <a:rPr lang="en-US" sz="2000" dirty="0"/>
              <a:t> shows that the given relation R is in BCNF</a:t>
            </a:r>
            <a:r>
              <a:rPr lang="en-US" dirty="0"/>
              <a:t>.</a:t>
            </a:r>
            <a:endParaRPr lang="en-IN" dirty="0"/>
          </a:p>
        </p:txBody>
      </p:sp>
    </p:spTree>
    <p:extLst>
      <p:ext uri="{BB962C8B-B14F-4D97-AF65-F5344CB8AC3E}">
        <p14:creationId xmlns:p14="http://schemas.microsoft.com/office/powerpoint/2010/main" val="900831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E8FC-1E68-38F4-E67F-ACCAE63C2933}"/>
              </a:ext>
            </a:extLst>
          </p:cNvPr>
          <p:cNvSpPr>
            <a:spLocks noGrp="1"/>
          </p:cNvSpPr>
          <p:nvPr>
            <p:ph type="title"/>
          </p:nvPr>
        </p:nvSpPr>
        <p:spPr/>
        <p:txBody>
          <a:bodyPr>
            <a:noAutofit/>
          </a:bodyPr>
          <a:lstStyle/>
          <a:p>
            <a:pPr marL="342900" lvl="0" indent="-342900">
              <a:lnSpc>
                <a:spcPct val="107000"/>
              </a:lnSpc>
            </a:pPr>
            <a:br>
              <a:rPr lang="en-IN" sz="2000" b="1" dirty="0">
                <a:effectLst/>
                <a:latin typeface="Calibri" panose="020F0502020204030204" pitchFamily="34" charset="0"/>
                <a:ea typeface="Calibri" panose="020F0502020204030204" pitchFamily="34" charset="0"/>
                <a:cs typeface="Times New Roman" panose="02020603050405020304" pitchFamily="18" charset="0"/>
              </a:rPr>
            </a:br>
            <a:br>
              <a:rPr lang="en-IN" sz="2000" b="1"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Calibri" panose="020F0502020204030204" pitchFamily="34" charset="0"/>
                <a:ea typeface="Calibri" panose="020F0502020204030204" pitchFamily="34" charset="0"/>
                <a:cs typeface="Times New Roman" panose="02020603050405020304" pitchFamily="18" charset="0"/>
              </a:rPr>
              <a:t>5.Consider the following sequence of action listed in order they are submitted to DBMS sequences  S1: R1(A)W2(B);R1(B);R3(C);W2(C);W4(B);W3(A);</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Calibri" panose="020F0502020204030204" pitchFamily="34" charset="0"/>
                <a:ea typeface="Calibri" panose="020F0502020204030204" pitchFamily="34" charset="0"/>
                <a:cs typeface="Times New Roman" panose="02020603050405020304" pitchFamily="18" charset="0"/>
              </a:rPr>
              <a:t>Draw a wait for a graph in case of a deadlock situation.</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Calibri" panose="020F0502020204030204" pitchFamily="34" charset="0"/>
                <a:ea typeface="Calibri" panose="020F0502020204030204" pitchFamily="34" charset="0"/>
                <a:cs typeface="Times New Roman" panose="02020603050405020304" pitchFamily="18" charset="0"/>
              </a:rPr>
              <a:t>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pic>
        <p:nvPicPr>
          <p:cNvPr id="5" name="Content Placeholder 4">
            <a:extLst>
              <a:ext uri="{FF2B5EF4-FFF2-40B4-BE49-F238E27FC236}">
                <a16:creationId xmlns:a16="http://schemas.microsoft.com/office/drawing/2014/main" id="{425355DB-C16C-ECA3-E4FD-1E4D7709DEF5}"/>
              </a:ext>
            </a:extLst>
          </p:cNvPr>
          <p:cNvPicPr>
            <a:picLocks noGrp="1" noChangeAspect="1"/>
          </p:cNvPicPr>
          <p:nvPr>
            <p:ph idx="1"/>
          </p:nvPr>
        </p:nvPicPr>
        <p:blipFill>
          <a:blip r:embed="rId2"/>
          <a:stretch>
            <a:fillRect/>
          </a:stretch>
        </p:blipFill>
        <p:spPr>
          <a:xfrm>
            <a:off x="436879" y="1802448"/>
            <a:ext cx="3291841" cy="2939415"/>
          </a:xfrm>
          <a:prstGeom prst="rect">
            <a:avLst/>
          </a:prstGeom>
        </p:spPr>
      </p:pic>
      <p:pic>
        <p:nvPicPr>
          <p:cNvPr id="6" name="Picture 5">
            <a:extLst>
              <a:ext uri="{FF2B5EF4-FFF2-40B4-BE49-F238E27FC236}">
                <a16:creationId xmlns:a16="http://schemas.microsoft.com/office/drawing/2014/main" id="{BE2DF8AE-7575-3753-9F86-F1DFF3AB85F5}"/>
              </a:ext>
            </a:extLst>
          </p:cNvPr>
          <p:cNvPicPr>
            <a:picLocks noChangeAspect="1"/>
          </p:cNvPicPr>
          <p:nvPr/>
        </p:nvPicPr>
        <p:blipFill>
          <a:blip r:embed="rId3"/>
          <a:stretch>
            <a:fillRect/>
          </a:stretch>
        </p:blipFill>
        <p:spPr>
          <a:xfrm>
            <a:off x="4094480" y="1802448"/>
            <a:ext cx="7020559" cy="4604226"/>
          </a:xfrm>
          <a:prstGeom prst="rect">
            <a:avLst/>
          </a:prstGeom>
        </p:spPr>
      </p:pic>
    </p:spTree>
    <p:extLst>
      <p:ext uri="{BB962C8B-B14F-4D97-AF65-F5344CB8AC3E}">
        <p14:creationId xmlns:p14="http://schemas.microsoft.com/office/powerpoint/2010/main" val="295952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87B4-0ADA-CDD1-022F-C3077C6039D0}"/>
              </a:ext>
            </a:extLst>
          </p:cNvPr>
          <p:cNvSpPr>
            <a:spLocks noGrp="1"/>
          </p:cNvSpPr>
          <p:nvPr>
            <p:ph type="title"/>
          </p:nvPr>
        </p:nvSpPr>
        <p:spPr/>
        <p:txBody>
          <a:bodyPr>
            <a:norm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6.Consider the Relation (A C D E H) having two sets of functional dependency  F= { A-&gt;C,AC-&gt;D,E-&gt;AD,E-&gt;H} and G={A-&gt;CD,E-&gt;AH}</a:t>
            </a:r>
            <a:endParaRPr lang="en-IN" sz="2000" dirty="0"/>
          </a:p>
        </p:txBody>
      </p:sp>
      <p:sp>
        <p:nvSpPr>
          <p:cNvPr id="3" name="Content Placeholder 2">
            <a:extLst>
              <a:ext uri="{FF2B5EF4-FFF2-40B4-BE49-F238E27FC236}">
                <a16:creationId xmlns:a16="http://schemas.microsoft.com/office/drawing/2014/main" id="{77572859-9299-F7F7-9DEA-19A4DBD44243}"/>
              </a:ext>
            </a:extLst>
          </p:cNvPr>
          <p:cNvSpPr>
            <a:spLocks noGrp="1"/>
          </p:cNvSpPr>
          <p:nvPr>
            <p:ph idx="1"/>
          </p:nvPr>
        </p:nvSpPr>
        <p:spPr>
          <a:xfrm>
            <a:off x="1069848" y="2093976"/>
            <a:ext cx="10058400" cy="4050792"/>
          </a:xfrm>
        </p:spPr>
        <p:txBody>
          <a:bodyPr/>
          <a:lstStyle/>
          <a:p>
            <a:r>
              <a:rPr lang="en-IN" dirty="0"/>
              <a:t>R(ACDEH)</a:t>
            </a:r>
          </a:p>
          <a:p>
            <a:r>
              <a:rPr lang="en-IN" dirty="0"/>
              <a:t>F:A-&gt;C AC-&gt; D</a:t>
            </a:r>
          </a:p>
          <a:p>
            <a:r>
              <a:rPr lang="en-IN" dirty="0"/>
              <a:t>E-&gt;AD</a:t>
            </a:r>
          </a:p>
          <a:p>
            <a:r>
              <a:rPr lang="en-IN" dirty="0"/>
              <a:t>E-&gt;H</a:t>
            </a:r>
          </a:p>
          <a:p>
            <a:r>
              <a:rPr lang="en-IN" dirty="0"/>
              <a:t>A+ ACD</a:t>
            </a:r>
          </a:p>
          <a:p>
            <a:r>
              <a:rPr lang="en-IN" dirty="0"/>
              <a:t>(AC)+-&gt; ACD</a:t>
            </a:r>
          </a:p>
          <a:p>
            <a:r>
              <a:rPr lang="en-IN" dirty="0"/>
              <a:t>(E)+ - EAHCD</a:t>
            </a:r>
          </a:p>
          <a:p>
            <a:r>
              <a:rPr lang="en-IN" dirty="0"/>
              <a:t>F&lt;=G</a:t>
            </a:r>
          </a:p>
        </p:txBody>
      </p:sp>
      <p:sp>
        <p:nvSpPr>
          <p:cNvPr id="4" name="TextBox 3">
            <a:extLst>
              <a:ext uri="{FF2B5EF4-FFF2-40B4-BE49-F238E27FC236}">
                <a16:creationId xmlns:a16="http://schemas.microsoft.com/office/drawing/2014/main" id="{F690FAB6-B4DF-EF39-6D10-2307931683ED}"/>
              </a:ext>
            </a:extLst>
          </p:cNvPr>
          <p:cNvSpPr txBox="1"/>
          <p:nvPr/>
        </p:nvSpPr>
        <p:spPr>
          <a:xfrm>
            <a:off x="4277360" y="1864360"/>
            <a:ext cx="4480560" cy="4801314"/>
          </a:xfrm>
          <a:prstGeom prst="rect">
            <a:avLst/>
          </a:prstGeom>
          <a:noFill/>
          <a:ln>
            <a:solidFill>
              <a:schemeClr val="bg1"/>
            </a:solidFill>
          </a:ln>
        </p:spPr>
        <p:txBody>
          <a:bodyPr wrap="square" rtlCol="0">
            <a:spAutoFit/>
          </a:bodyPr>
          <a:lstStyle/>
          <a:p>
            <a:pPr algn="ctr"/>
            <a:endParaRPr lang="en-IN" dirty="0"/>
          </a:p>
          <a:p>
            <a:pPr algn="ctr"/>
            <a:r>
              <a:rPr lang="en-IN" dirty="0"/>
              <a:t>G:A-&gt;CD</a:t>
            </a:r>
          </a:p>
          <a:p>
            <a:pPr algn="ctr"/>
            <a:endParaRPr lang="en-IN" dirty="0"/>
          </a:p>
          <a:p>
            <a:pPr algn="ctr"/>
            <a:r>
              <a:rPr lang="en-IN" dirty="0"/>
              <a:t> E-&gt;AH</a:t>
            </a:r>
          </a:p>
          <a:p>
            <a:pPr algn="ctr"/>
            <a:endParaRPr lang="en-IN" dirty="0"/>
          </a:p>
          <a:p>
            <a:pPr algn="ctr"/>
            <a:endParaRPr lang="en-IN" dirty="0"/>
          </a:p>
          <a:p>
            <a:pPr algn="ctr"/>
            <a:endParaRPr lang="en-IN" dirty="0"/>
          </a:p>
          <a:p>
            <a:pPr algn="ctr"/>
            <a:endParaRPr lang="en-IN" dirty="0"/>
          </a:p>
          <a:p>
            <a:pPr algn="ctr"/>
            <a:r>
              <a:rPr lang="en-IN" dirty="0"/>
              <a:t>(A)+=ACD</a:t>
            </a:r>
          </a:p>
          <a:p>
            <a:pPr algn="ctr"/>
            <a:endParaRPr lang="en-IN" dirty="0"/>
          </a:p>
          <a:p>
            <a:pPr algn="ctr"/>
            <a:r>
              <a:rPr lang="en-IN" dirty="0"/>
              <a:t>(E)++EADHC</a:t>
            </a:r>
          </a:p>
          <a:p>
            <a:pPr algn="ctr"/>
            <a:endParaRPr lang="en-IN" dirty="0"/>
          </a:p>
          <a:p>
            <a:pPr algn="ctr"/>
            <a:r>
              <a:rPr lang="en-IN" dirty="0"/>
              <a:t> G&lt;=F</a:t>
            </a:r>
          </a:p>
          <a:p>
            <a:pPr algn="ctr"/>
            <a:endParaRPr lang="en-IN" dirty="0"/>
          </a:p>
          <a:p>
            <a:endParaRPr lang="en-IN" dirty="0"/>
          </a:p>
          <a:p>
            <a:endParaRPr lang="en-IN" dirty="0"/>
          </a:p>
          <a:p>
            <a:r>
              <a:rPr lang="en-IN" dirty="0"/>
              <a:t>F=G</a:t>
            </a:r>
          </a:p>
        </p:txBody>
      </p:sp>
      <p:cxnSp>
        <p:nvCxnSpPr>
          <p:cNvPr id="6" name="Straight Connector 5">
            <a:extLst>
              <a:ext uri="{FF2B5EF4-FFF2-40B4-BE49-F238E27FC236}">
                <a16:creationId xmlns:a16="http://schemas.microsoft.com/office/drawing/2014/main" id="{CA9F4B77-8317-CE99-C267-BF1E3D154A31}"/>
              </a:ext>
            </a:extLst>
          </p:cNvPr>
          <p:cNvCxnSpPr/>
          <p:nvPr/>
        </p:nvCxnSpPr>
        <p:spPr>
          <a:xfrm>
            <a:off x="3972560" y="2093976"/>
            <a:ext cx="0" cy="317906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6333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FFDF-8369-4F98-8E2D-1584696A3CE7}"/>
              </a:ext>
            </a:extLst>
          </p:cNvPr>
          <p:cNvSpPr>
            <a:spLocks noGrp="1"/>
          </p:cNvSpPr>
          <p:nvPr>
            <p:ph type="title"/>
          </p:nvPr>
        </p:nvSpPr>
        <p:spPr>
          <a:xfrm>
            <a:off x="731520" y="484632"/>
            <a:ext cx="10396728" cy="1609344"/>
          </a:xfrm>
        </p:spPr>
        <p:txBody>
          <a:bodyPr>
            <a:noAutofit/>
          </a:bodyPr>
          <a:lstStyle/>
          <a:p>
            <a:pPr marL="342900" lvl="0" indent="-342900">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7.Given FD’s for a relation R(A,B,C,D,E,F) .Find the closure of FD said by applying Armstrong’s Axioms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Calibri" panose="020F0502020204030204" pitchFamily="34" charset="0"/>
                <a:ea typeface="Calibri" panose="020F0502020204030204" pitchFamily="34" charset="0"/>
                <a:cs typeface="Times New Roman" panose="02020603050405020304" pitchFamily="18" charset="0"/>
              </a:rPr>
              <a:t>                  A-&gt;B  ,  A-&gt;C  , CD-&gt;E , CD-&gt; F , B-&gt;E</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44C0F75F-985F-81EB-BD4B-34AFCC3938F6}"/>
              </a:ext>
            </a:extLst>
          </p:cNvPr>
          <p:cNvSpPr>
            <a:spLocks noGrp="1"/>
          </p:cNvSpPr>
          <p:nvPr>
            <p:ph idx="1"/>
          </p:nvPr>
        </p:nvSpPr>
        <p:spPr>
          <a:xfrm>
            <a:off x="838200" y="1608645"/>
            <a:ext cx="10515600" cy="4764723"/>
          </a:xfrm>
        </p:spPr>
        <p:txBody>
          <a:bodyPr>
            <a:normAutofit fontScale="70000" lnSpcReduction="20000"/>
          </a:bodyPr>
          <a:lstStyle/>
          <a:p>
            <a:pPr marL="0" indent="0">
              <a:buNone/>
            </a:pPr>
            <a:endParaRPr lang="en-US" sz="2400" dirty="0"/>
          </a:p>
          <a:p>
            <a:pPr marL="0" indent="0">
              <a:buNone/>
            </a:pPr>
            <a:endParaRPr lang="en-US" sz="2400" dirty="0"/>
          </a:p>
          <a:p>
            <a:pPr marL="0" indent="0">
              <a:buNone/>
            </a:pPr>
            <a:r>
              <a:rPr lang="en-US" sz="2400" dirty="0"/>
              <a:t>Solution</a:t>
            </a:r>
          </a:p>
          <a:p>
            <a:pPr marL="0" indent="0">
              <a:buNone/>
            </a:pPr>
            <a:r>
              <a:rPr lang="en-US" sz="2400" dirty="0"/>
              <a:t>Step 1: A-&gt; gives A attribute itself by reflexivity. It is called trivial production.</a:t>
            </a:r>
          </a:p>
          <a:p>
            <a:pPr marL="0" indent="0">
              <a:buNone/>
            </a:pPr>
            <a:r>
              <a:rPr lang="en-US" sz="2400" dirty="0"/>
              <a:t> A-&gt; Band A-&gt; C, Hence by union rule</a:t>
            </a:r>
          </a:p>
          <a:p>
            <a:pPr marL="0" indent="0">
              <a:buNone/>
            </a:pPr>
            <a:r>
              <a:rPr lang="en-US" sz="2400" dirty="0"/>
              <a:t> A-&gt; B and B-&gt; E, Hence by transitivity rule A -&gt; E</a:t>
            </a:r>
          </a:p>
          <a:p>
            <a:pPr marL="0" indent="0">
              <a:buNone/>
            </a:pPr>
            <a:r>
              <a:rPr lang="en-US" sz="2400" dirty="0"/>
              <a:t>(A)+=(A,B,C,E)</a:t>
            </a:r>
          </a:p>
          <a:p>
            <a:pPr marL="0" indent="0">
              <a:buNone/>
            </a:pPr>
            <a:r>
              <a:rPr lang="en-US" sz="2400" dirty="0"/>
              <a:t>Step 2: B gives B itself And B-&gt; E. </a:t>
            </a:r>
          </a:p>
          <a:p>
            <a:pPr marL="0" indent="0">
              <a:buNone/>
            </a:pPr>
            <a:r>
              <a:rPr lang="en-US" sz="2400" dirty="0"/>
              <a:t>(B)+= (B,E)c</a:t>
            </a:r>
          </a:p>
          <a:p>
            <a:pPr marL="0" indent="0">
              <a:buNone/>
            </a:pPr>
            <a:r>
              <a:rPr lang="en-US" sz="2400" dirty="0"/>
              <a:t>Step 3: CD-&gt; gives CD itself.</a:t>
            </a:r>
          </a:p>
          <a:p>
            <a:pPr marL="0" indent="0">
              <a:buNone/>
            </a:pPr>
            <a:r>
              <a:rPr lang="en-US" sz="2400" dirty="0"/>
              <a:t> It is </a:t>
            </a:r>
            <a:r>
              <a:rPr lang="en-US" sz="2400" dirty="0" err="1"/>
              <a:t>trivial.CDE</a:t>
            </a:r>
            <a:r>
              <a:rPr lang="en-US" sz="2400" dirty="0"/>
              <a:t>, CD-&gt;F, Hence by union rule CD -&gt; EF</a:t>
            </a:r>
          </a:p>
          <a:p>
            <a:pPr marL="0" indent="0">
              <a:buNone/>
            </a:pPr>
            <a:r>
              <a:rPr lang="en-US" sz="2400" dirty="0"/>
              <a:t>(CD+)=(C,D,E,F)</a:t>
            </a:r>
          </a:p>
          <a:p>
            <a:pPr marL="0" indent="0">
              <a:buNone/>
            </a:pPr>
            <a:r>
              <a:rPr lang="en-US" sz="2400" dirty="0"/>
              <a:t>So by omitting trivial productions, we get </a:t>
            </a:r>
          </a:p>
          <a:p>
            <a:pPr marL="0" indent="0">
              <a:buNone/>
            </a:pPr>
            <a:r>
              <a:rPr lang="en-US" sz="2400" dirty="0"/>
              <a:t>F+=(A-&gt; BC, A-&gt;E, B-&gt; E, CD-&gt; EF)</a:t>
            </a:r>
            <a:endParaRPr lang="en-IN" sz="2400" dirty="0"/>
          </a:p>
        </p:txBody>
      </p:sp>
    </p:spTree>
    <p:extLst>
      <p:ext uri="{BB962C8B-B14F-4D97-AF65-F5344CB8AC3E}">
        <p14:creationId xmlns:p14="http://schemas.microsoft.com/office/powerpoint/2010/main" val="1009415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45</TotalTime>
  <Words>895</Words>
  <Application>Microsoft Office PowerPoint</Application>
  <PresentationFormat>Widescreen</PresentationFormat>
  <Paragraphs>89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Rockwell</vt:lpstr>
      <vt:lpstr>Rockwell Condensed</vt:lpstr>
      <vt:lpstr>Wingdings</vt:lpstr>
      <vt:lpstr>Wood Type</vt:lpstr>
      <vt:lpstr>answer</vt:lpstr>
      <vt:lpstr>       1.Given a relation  R(A,B,C,D) and functional dependency set  FD ={AB-&gt;D,B-&gt;C}, determine whether the relation is in a 2NF? and determine the table decomposed. </vt:lpstr>
      <vt:lpstr> 2.Find the minimal cover of  R(W X Y Z) FD:   x-&gt;w          wz-&gt;xy          y-&gt;wxz </vt:lpstr>
      <vt:lpstr>PowerPoint Presentation</vt:lpstr>
      <vt:lpstr>4.Consider  a  relation R(ABC)  with the following FD: A-&gt;B,B-&gt;C  and  C-&gt;A  . What is the normal form of R ?  </vt:lpstr>
      <vt:lpstr>  5.Consider the following sequence of action listed in order they are submitted to DBMS sequences  S1: R1(A)W2(B);R1(B);R3(C);W2(C);W4(B);W3(A); Draw a wait for a graph in case of a deadlock situation.   </vt:lpstr>
      <vt:lpstr>6.Consider the Relation (A C D E H) having two sets of functional dependency  F= { A-&gt;C,AC-&gt;D,E-&gt;AD,E-&gt;H} and G={A-&gt;CD,E-&gt;AH}</vt:lpstr>
      <vt:lpstr>7.Given FD’s for a relation R(A,B,C,D,E,F) .Find the closure of FD said by applying Armstrong’s Axioms                    A-&gt;B  ,  A-&gt;C  , CD-&gt;E , CD-&gt; F , B-&gt;E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Chinmayi R</dc:creator>
  <cp:lastModifiedBy>Chinmayi R</cp:lastModifiedBy>
  <cp:revision>1</cp:revision>
  <dcterms:created xsi:type="dcterms:W3CDTF">2023-01-20T00:57:41Z</dcterms:created>
  <dcterms:modified xsi:type="dcterms:W3CDTF">2023-01-20T01:54:20Z</dcterms:modified>
</cp:coreProperties>
</file>